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659"/>
    <a:srgbClr val="265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652D9C-6B4F-480A-AF42-A839ED99529E}" v="6" dt="2023-11-29T00:05:25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Mottadelli" userId="ca30848bb8b67187" providerId="LiveId" clId="{96652D9C-6B4F-480A-AF42-A839ED99529E}"/>
    <pc:docChg chg="custSel addSld modSld">
      <pc:chgData name="Matteo Mottadelli" userId="ca30848bb8b67187" providerId="LiveId" clId="{96652D9C-6B4F-480A-AF42-A839ED99529E}" dt="2023-11-29T00:13:21.994" v="1520" actId="255"/>
      <pc:docMkLst>
        <pc:docMk/>
      </pc:docMkLst>
      <pc:sldChg chg="addSp delSp modSp new mod">
        <pc:chgData name="Matteo Mottadelli" userId="ca30848bb8b67187" providerId="LiveId" clId="{96652D9C-6B4F-480A-AF42-A839ED99529E}" dt="2023-11-28T23:55:11.227" v="376" actId="20577"/>
        <pc:sldMkLst>
          <pc:docMk/>
          <pc:sldMk cId="3977463629" sldId="261"/>
        </pc:sldMkLst>
        <pc:spChg chg="del">
          <ac:chgData name="Matteo Mottadelli" userId="ca30848bb8b67187" providerId="LiveId" clId="{96652D9C-6B4F-480A-AF42-A839ED99529E}" dt="2023-11-28T22:35:24.134" v="3" actId="478"/>
          <ac:spMkLst>
            <pc:docMk/>
            <pc:sldMk cId="3977463629" sldId="261"/>
            <ac:spMk id="2" creationId="{931A27C5-6794-37E8-1A67-3C896FEB6EDA}"/>
          </ac:spMkLst>
        </pc:spChg>
        <pc:spChg chg="del">
          <ac:chgData name="Matteo Mottadelli" userId="ca30848bb8b67187" providerId="LiveId" clId="{96652D9C-6B4F-480A-AF42-A839ED99529E}" dt="2023-11-28T22:35:24.134" v="3" actId="478"/>
          <ac:spMkLst>
            <pc:docMk/>
            <pc:sldMk cId="3977463629" sldId="261"/>
            <ac:spMk id="3" creationId="{0C3B5B55-FFD4-B54D-6A42-7DB25FBF7936}"/>
          </ac:spMkLst>
        </pc:spChg>
        <pc:spChg chg="add del mod">
          <ac:chgData name="Matteo Mottadelli" userId="ca30848bb8b67187" providerId="LiveId" clId="{96652D9C-6B4F-480A-AF42-A839ED99529E}" dt="2023-11-28T22:35:23.199" v="2"/>
          <ac:spMkLst>
            <pc:docMk/>
            <pc:sldMk cId="3977463629" sldId="261"/>
            <ac:spMk id="4" creationId="{26191AF7-E708-EBD4-BEA8-EFBAAB3148A7}"/>
          </ac:spMkLst>
        </pc:spChg>
        <pc:spChg chg="add del mod">
          <ac:chgData name="Matteo Mottadelli" userId="ca30848bb8b67187" providerId="LiveId" clId="{96652D9C-6B4F-480A-AF42-A839ED99529E}" dt="2023-11-28T22:35:23.199" v="2"/>
          <ac:spMkLst>
            <pc:docMk/>
            <pc:sldMk cId="3977463629" sldId="261"/>
            <ac:spMk id="5" creationId="{80E538E3-1D57-59E8-C48D-9F6AD646003A}"/>
          </ac:spMkLst>
        </pc:spChg>
        <pc:spChg chg="add del mod">
          <ac:chgData name="Matteo Mottadelli" userId="ca30848bb8b67187" providerId="LiveId" clId="{96652D9C-6B4F-480A-AF42-A839ED99529E}" dt="2023-11-28T22:35:23.199" v="2"/>
          <ac:spMkLst>
            <pc:docMk/>
            <pc:sldMk cId="3977463629" sldId="261"/>
            <ac:spMk id="6" creationId="{C8B99A11-6DEE-95D8-12C6-7F4A3B7E028D}"/>
          </ac:spMkLst>
        </pc:spChg>
        <pc:spChg chg="add mod">
          <ac:chgData name="Matteo Mottadelli" userId="ca30848bb8b67187" providerId="LiveId" clId="{96652D9C-6B4F-480A-AF42-A839ED99529E}" dt="2023-11-28T22:35:35.187" v="16" actId="20577"/>
          <ac:spMkLst>
            <pc:docMk/>
            <pc:sldMk cId="3977463629" sldId="261"/>
            <ac:spMk id="9" creationId="{27FDD070-A0CD-53F4-1848-7C337C285731}"/>
          </ac:spMkLst>
        </pc:spChg>
        <pc:spChg chg="add mod">
          <ac:chgData name="Matteo Mottadelli" userId="ca30848bb8b67187" providerId="LiveId" clId="{96652D9C-6B4F-480A-AF42-A839ED99529E}" dt="2023-11-28T23:53:13.896" v="193" actId="1076"/>
          <ac:spMkLst>
            <pc:docMk/>
            <pc:sldMk cId="3977463629" sldId="261"/>
            <ac:spMk id="10" creationId="{9E679E65-5063-85E2-7391-6CE44C592E6D}"/>
          </ac:spMkLst>
        </pc:spChg>
        <pc:spChg chg="add del mod">
          <ac:chgData name="Matteo Mottadelli" userId="ca30848bb8b67187" providerId="LiveId" clId="{96652D9C-6B4F-480A-AF42-A839ED99529E}" dt="2023-11-28T23:50:59.282" v="187" actId="478"/>
          <ac:spMkLst>
            <pc:docMk/>
            <pc:sldMk cId="3977463629" sldId="261"/>
            <ac:spMk id="11" creationId="{2F3490EA-1DAA-F04D-4988-AE393D185751}"/>
          </ac:spMkLst>
        </pc:spChg>
        <pc:spChg chg="add mod">
          <ac:chgData name="Matteo Mottadelli" userId="ca30848bb8b67187" providerId="LiveId" clId="{96652D9C-6B4F-480A-AF42-A839ED99529E}" dt="2023-11-28T23:55:11.227" v="376" actId="20577"/>
          <ac:spMkLst>
            <pc:docMk/>
            <pc:sldMk cId="3977463629" sldId="261"/>
            <ac:spMk id="16" creationId="{E9AB1B72-7D90-D48F-2C5A-53AA56AF1CDF}"/>
          </ac:spMkLst>
        </pc:spChg>
        <pc:picChg chg="add del mod">
          <ac:chgData name="Matteo Mottadelli" userId="ca30848bb8b67187" providerId="LiveId" clId="{96652D9C-6B4F-480A-AF42-A839ED99529E}" dt="2023-11-28T22:35:23.199" v="2"/>
          <ac:picMkLst>
            <pc:docMk/>
            <pc:sldMk cId="3977463629" sldId="261"/>
            <ac:picMk id="7" creationId="{233E8CF4-74CE-6361-506E-6CD15252EC7C}"/>
          </ac:picMkLst>
        </pc:picChg>
        <pc:picChg chg="add del mod">
          <ac:chgData name="Matteo Mottadelli" userId="ca30848bb8b67187" providerId="LiveId" clId="{96652D9C-6B4F-480A-AF42-A839ED99529E}" dt="2023-11-28T22:35:23.199" v="2"/>
          <ac:picMkLst>
            <pc:docMk/>
            <pc:sldMk cId="3977463629" sldId="261"/>
            <ac:picMk id="8" creationId="{00B4E137-EEA2-D17D-1BB2-8FA8C7255DF3}"/>
          </ac:picMkLst>
        </pc:picChg>
        <pc:picChg chg="add del mod">
          <ac:chgData name="Matteo Mottadelli" userId="ca30848bb8b67187" providerId="LiveId" clId="{96652D9C-6B4F-480A-AF42-A839ED99529E}" dt="2023-11-28T23:50:54.527" v="185" actId="478"/>
          <ac:picMkLst>
            <pc:docMk/>
            <pc:sldMk cId="3977463629" sldId="261"/>
            <ac:picMk id="12" creationId="{DDB92A20-B784-6C01-F050-B3FA33E8A487}"/>
          </ac:picMkLst>
        </pc:picChg>
        <pc:picChg chg="add del mod">
          <ac:chgData name="Matteo Mottadelli" userId="ca30848bb8b67187" providerId="LiveId" clId="{96652D9C-6B4F-480A-AF42-A839ED99529E}" dt="2023-11-28T23:50:50.009" v="184" actId="478"/>
          <ac:picMkLst>
            <pc:docMk/>
            <pc:sldMk cId="3977463629" sldId="261"/>
            <ac:picMk id="13" creationId="{C69DBB26-E37F-AC22-081F-444A863EBFC1}"/>
          </ac:picMkLst>
        </pc:picChg>
        <pc:picChg chg="add mod">
          <ac:chgData name="Matteo Mottadelli" userId="ca30848bb8b67187" providerId="LiveId" clId="{96652D9C-6B4F-480A-AF42-A839ED99529E}" dt="2023-11-28T23:53:18.427" v="195" actId="1076"/>
          <ac:picMkLst>
            <pc:docMk/>
            <pc:sldMk cId="3977463629" sldId="261"/>
            <ac:picMk id="15" creationId="{AF3AED33-722B-1D00-8C65-60BD58D291AB}"/>
          </ac:picMkLst>
        </pc:picChg>
      </pc:sldChg>
      <pc:sldChg chg="addSp delSp modSp new mod">
        <pc:chgData name="Matteo Mottadelli" userId="ca30848bb8b67187" providerId="LiveId" clId="{96652D9C-6B4F-480A-AF42-A839ED99529E}" dt="2023-11-29T00:04:52.647" v="884" actId="20577"/>
        <pc:sldMkLst>
          <pc:docMk/>
          <pc:sldMk cId="1541363" sldId="262"/>
        </pc:sldMkLst>
        <pc:spChg chg="del">
          <ac:chgData name="Matteo Mottadelli" userId="ca30848bb8b67187" providerId="LiveId" clId="{96652D9C-6B4F-480A-AF42-A839ED99529E}" dt="2023-11-28T23:55:36.247" v="378" actId="478"/>
          <ac:spMkLst>
            <pc:docMk/>
            <pc:sldMk cId="1541363" sldId="262"/>
            <ac:spMk id="2" creationId="{33DCCCDF-6890-E54A-6056-A732B8A46E90}"/>
          </ac:spMkLst>
        </pc:spChg>
        <pc:spChg chg="del">
          <ac:chgData name="Matteo Mottadelli" userId="ca30848bb8b67187" providerId="LiveId" clId="{96652D9C-6B4F-480A-AF42-A839ED99529E}" dt="2023-11-28T23:55:36.247" v="378" actId="478"/>
          <ac:spMkLst>
            <pc:docMk/>
            <pc:sldMk cId="1541363" sldId="262"/>
            <ac:spMk id="3" creationId="{B88E4E79-A03C-C056-7E66-6AC4ADF6F886}"/>
          </ac:spMkLst>
        </pc:spChg>
        <pc:spChg chg="add mod">
          <ac:chgData name="Matteo Mottadelli" userId="ca30848bb8b67187" providerId="LiveId" clId="{96652D9C-6B4F-480A-AF42-A839ED99529E}" dt="2023-11-28T23:56:48.297" v="461" actId="20577"/>
          <ac:spMkLst>
            <pc:docMk/>
            <pc:sldMk cId="1541363" sldId="262"/>
            <ac:spMk id="4" creationId="{CAC1DABD-62D6-CE3C-8937-1F970AB2B848}"/>
          </ac:spMkLst>
        </pc:spChg>
        <pc:spChg chg="add mod">
          <ac:chgData name="Matteo Mottadelli" userId="ca30848bb8b67187" providerId="LiveId" clId="{96652D9C-6B4F-480A-AF42-A839ED99529E}" dt="2023-11-29T00:04:52.647" v="884" actId="20577"/>
          <ac:spMkLst>
            <pc:docMk/>
            <pc:sldMk cId="1541363" sldId="262"/>
            <ac:spMk id="5" creationId="{BE309BFA-D8DF-459D-F31B-EA1B40D714BA}"/>
          </ac:spMkLst>
        </pc:spChg>
        <pc:spChg chg="add del mod">
          <ac:chgData name="Matteo Mottadelli" userId="ca30848bb8b67187" providerId="LiveId" clId="{96652D9C-6B4F-480A-AF42-A839ED99529E}" dt="2023-11-28T23:55:53.365" v="382" actId="478"/>
          <ac:spMkLst>
            <pc:docMk/>
            <pc:sldMk cId="1541363" sldId="262"/>
            <ac:spMk id="7" creationId="{42290F58-1B37-F10B-213D-CAC628D888A8}"/>
          </ac:spMkLst>
        </pc:spChg>
        <pc:picChg chg="add del mod">
          <ac:chgData name="Matteo Mottadelli" userId="ca30848bb8b67187" providerId="LiveId" clId="{96652D9C-6B4F-480A-AF42-A839ED99529E}" dt="2023-11-28T23:55:51.049" v="381" actId="478"/>
          <ac:picMkLst>
            <pc:docMk/>
            <pc:sldMk cId="1541363" sldId="262"/>
            <ac:picMk id="6" creationId="{A96B3473-D5BD-BDB4-B6CD-49401A0D815B}"/>
          </ac:picMkLst>
        </pc:picChg>
        <pc:picChg chg="add del mod">
          <ac:chgData name="Matteo Mottadelli" userId="ca30848bb8b67187" providerId="LiveId" clId="{96652D9C-6B4F-480A-AF42-A839ED99529E}" dt="2023-11-28T23:59:17.985" v="467" actId="478"/>
          <ac:picMkLst>
            <pc:docMk/>
            <pc:sldMk cId="1541363" sldId="262"/>
            <ac:picMk id="9" creationId="{2E58B4B9-6B24-08F2-840B-D1207F2866F9}"/>
          </ac:picMkLst>
        </pc:picChg>
        <pc:picChg chg="add mod">
          <ac:chgData name="Matteo Mottadelli" userId="ca30848bb8b67187" providerId="LiveId" clId="{96652D9C-6B4F-480A-AF42-A839ED99529E}" dt="2023-11-29T00:00:05.885" v="473" actId="1076"/>
          <ac:picMkLst>
            <pc:docMk/>
            <pc:sldMk cId="1541363" sldId="262"/>
            <ac:picMk id="11" creationId="{CDF1CA95-191E-34E9-1237-9C24285D498A}"/>
          </ac:picMkLst>
        </pc:picChg>
      </pc:sldChg>
      <pc:sldChg chg="addSp delSp modSp new mod">
        <pc:chgData name="Matteo Mottadelli" userId="ca30848bb8b67187" providerId="LiveId" clId="{96652D9C-6B4F-480A-AF42-A839ED99529E}" dt="2023-11-29T00:13:21.994" v="1520" actId="255"/>
        <pc:sldMkLst>
          <pc:docMk/>
          <pc:sldMk cId="1884838273" sldId="263"/>
        </pc:sldMkLst>
        <pc:spChg chg="del">
          <ac:chgData name="Matteo Mottadelli" userId="ca30848bb8b67187" providerId="LiveId" clId="{96652D9C-6B4F-480A-AF42-A839ED99529E}" dt="2023-11-29T00:05:24.286" v="886" actId="478"/>
          <ac:spMkLst>
            <pc:docMk/>
            <pc:sldMk cId="1884838273" sldId="263"/>
            <ac:spMk id="2" creationId="{DD16DFB1-6DF0-AD17-E9E3-4643CA55AF48}"/>
          </ac:spMkLst>
        </pc:spChg>
        <pc:spChg chg="del">
          <ac:chgData name="Matteo Mottadelli" userId="ca30848bb8b67187" providerId="LiveId" clId="{96652D9C-6B4F-480A-AF42-A839ED99529E}" dt="2023-11-29T00:05:24.286" v="886" actId="478"/>
          <ac:spMkLst>
            <pc:docMk/>
            <pc:sldMk cId="1884838273" sldId="263"/>
            <ac:spMk id="3" creationId="{A5341C95-840F-34D3-E9A8-69457AF66965}"/>
          </ac:spMkLst>
        </pc:spChg>
        <pc:spChg chg="add mod">
          <ac:chgData name="Matteo Mottadelli" userId="ca30848bb8b67187" providerId="LiveId" clId="{96652D9C-6B4F-480A-AF42-A839ED99529E}" dt="2023-11-29T00:05:30.490" v="892" actId="20577"/>
          <ac:spMkLst>
            <pc:docMk/>
            <pc:sldMk cId="1884838273" sldId="263"/>
            <ac:spMk id="4" creationId="{8E7FBAE9-598D-979F-2CA0-C2BC14C245B9}"/>
          </ac:spMkLst>
        </pc:spChg>
        <pc:spChg chg="add mod">
          <ac:chgData name="Matteo Mottadelli" userId="ca30848bb8b67187" providerId="LiveId" clId="{96652D9C-6B4F-480A-AF42-A839ED99529E}" dt="2023-11-29T00:13:21.994" v="1520" actId="255"/>
          <ac:spMkLst>
            <pc:docMk/>
            <pc:sldMk cId="1884838273" sldId="263"/>
            <ac:spMk id="5" creationId="{528B6A11-41AB-0E8E-5425-7F4CE1897BEF}"/>
          </ac:spMkLst>
        </pc:spChg>
        <pc:picChg chg="add del mod">
          <ac:chgData name="Matteo Mottadelli" userId="ca30848bb8b67187" providerId="LiveId" clId="{96652D9C-6B4F-480A-AF42-A839ED99529E}" dt="2023-11-29T00:05:34.192" v="893" actId="478"/>
          <ac:picMkLst>
            <pc:docMk/>
            <pc:sldMk cId="1884838273" sldId="263"/>
            <ac:picMk id="6" creationId="{4B03CCB6-0591-81F6-2D30-695F4EBFBE9F}"/>
          </ac:picMkLst>
        </pc:picChg>
        <pc:picChg chg="add mod">
          <ac:chgData name="Matteo Mottadelli" userId="ca30848bb8b67187" providerId="LiveId" clId="{96652D9C-6B4F-480A-AF42-A839ED99529E}" dt="2023-11-29T00:07:06.166" v="898" actId="1076"/>
          <ac:picMkLst>
            <pc:docMk/>
            <pc:sldMk cId="1884838273" sldId="263"/>
            <ac:picMk id="8" creationId="{952F5596-F8BE-BCBE-0294-A4F463FBE8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267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134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554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5322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8684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1652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3564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3877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6823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53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858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23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207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477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417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287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97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167C2EC-F77C-4D48-BEC3-4D1CD407AD52}" type="datetimeFigureOut">
              <a:rPr lang="it-IT" smtClean="0"/>
              <a:t>05/12/2023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2F690-0C15-4831-8F3F-09A0FD5138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115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F87DF8F-348D-42BD-8502-F55DED249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0"/>
            <a:ext cx="5514320" cy="30099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6A501B5-99EC-40FF-8DD0-9CFB7815A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71" y="113555"/>
            <a:ext cx="4572000" cy="24860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7B1740F-FFAD-4800-B895-D98DD69CC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68" y="4082810"/>
            <a:ext cx="4572000" cy="25050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C872458-2756-4659-BF14-73107CEEF2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320" y="2711560"/>
            <a:ext cx="3602971" cy="203076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CC9C35C-D944-1832-9F49-35091D4FC9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166" y="88309"/>
            <a:ext cx="7846204" cy="2387600"/>
          </a:xfrm>
        </p:spPr>
        <p:txBody>
          <a:bodyPr/>
          <a:lstStyle/>
          <a:p>
            <a:r>
              <a:rPr lang="it-IT" dirty="0"/>
              <a:t>BATTAGLIA NAVALE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3AD24EE-F103-5542-9670-CDA023465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167" y="2379971"/>
            <a:ext cx="9144000" cy="1655762"/>
          </a:xfrm>
        </p:spPr>
        <p:txBody>
          <a:bodyPr/>
          <a:lstStyle/>
          <a:p>
            <a:r>
              <a:rPr lang="it-IT" dirty="0"/>
              <a:t>Tagliabue e Mottadelli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4F0FC6F-A1F8-435E-914A-D79A7213B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75" y="1463113"/>
            <a:ext cx="1964157" cy="3511342"/>
          </a:xfrm>
          <a:prstGeom prst="rect">
            <a:avLst/>
          </a:prstGeom>
        </p:spPr>
      </p:pic>
      <p:pic>
        <p:nvPicPr>
          <p:cNvPr id="1026" name="Picture 2" descr="https://media.tenor.com/Lh66qN7XymwAAAAM/kumala-savesta.gif">
            <a:extLst>
              <a:ext uri="{FF2B5EF4-FFF2-40B4-BE49-F238E27FC236}">
                <a16:creationId xmlns:a16="http://schemas.microsoft.com/office/drawing/2014/main" id="{5886BB82-A3F2-414B-B02C-BD1BCEA3C0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334" y="2130955"/>
            <a:ext cx="20955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466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75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43008D-C74B-CE66-4DD7-FBA622412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555" y="107289"/>
            <a:ext cx="7138172" cy="1325563"/>
          </a:xfrm>
        </p:spPr>
        <p:txBody>
          <a:bodyPr>
            <a:normAutofit/>
          </a:bodyPr>
          <a:lstStyle/>
          <a:p>
            <a:r>
              <a:rPr lang="it-IT" b="1" i="0" dirty="0">
                <a:effectLst/>
                <a:latin typeface="Söhne"/>
              </a:rPr>
              <a:t>Battaglia Navale - Client C++</a:t>
            </a:r>
            <a:endParaRPr lang="it-IT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A41F73-C9FD-D5AB-D5F2-DFE531F3D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353" y="1075881"/>
            <a:ext cx="4295274" cy="1532717"/>
          </a:xfrm>
        </p:spPr>
        <p:txBody>
          <a:bodyPr/>
          <a:lstStyle/>
          <a:p>
            <a:r>
              <a:rPr lang="it-IT" sz="1800" dirty="0"/>
              <a:t>Presentazione del client C++ per il gioco della Battaglia Navale. Questo progetto utilizza diverse librerie, tra cui </a:t>
            </a:r>
            <a:r>
              <a:rPr lang="it-IT" sz="1800" b="1" dirty="0">
                <a:solidFill>
                  <a:srgbClr val="FFC000"/>
                </a:solidFill>
              </a:rPr>
              <a:t>SDL</a:t>
            </a:r>
            <a:r>
              <a:rPr lang="it-IT" sz="1800" dirty="0"/>
              <a:t>, per creare un'esperienza interattiva.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B4BCC2-20E7-FFE3-9B9C-FCA7EF6EA314}"/>
              </a:ext>
            </a:extLst>
          </p:cNvPr>
          <p:cNvSpPr txBox="1"/>
          <p:nvPr/>
        </p:nvSpPr>
        <p:spPr>
          <a:xfrm>
            <a:off x="6898439" y="1548937"/>
            <a:ext cx="4989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</a:rPr>
              <a:t>Nel nostro client C++ per la Battaglia Navale, </a:t>
            </a:r>
            <a:r>
              <a:rPr lang="it-IT" b="1" dirty="0">
                <a:solidFill>
                  <a:srgbClr val="FFC000"/>
                </a:solidFill>
                <a:effectLst/>
              </a:rPr>
              <a:t>SDL è stato impiegato principalmente per l'inizializzazione della grafica e la gestione degli eventi dell'utente.</a:t>
            </a:r>
            <a:r>
              <a:rPr lang="it-IT" b="0" i="0" dirty="0">
                <a:solidFill>
                  <a:srgbClr val="FFC000"/>
                </a:solidFill>
                <a:effectLst/>
              </a:rPr>
              <a:t> </a:t>
            </a:r>
            <a:r>
              <a:rPr lang="it-IT" b="0" i="0" dirty="0">
                <a:effectLst/>
              </a:rPr>
              <a:t>Abbiamo utilizzato le funzionalità di SDL per caricare texture, creare finestre di gioco e catturare input da mouse e tastiera. 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DB4C6F3-2662-FA1F-0425-26BDFCC752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03"/>
          <a:stretch/>
        </p:blipFill>
        <p:spPr>
          <a:xfrm>
            <a:off x="7485825" y="3959824"/>
            <a:ext cx="4084042" cy="2400661"/>
          </a:xfrm>
          <a:prstGeom prst="rect">
            <a:avLst/>
          </a:prstGeom>
        </p:spPr>
      </p:pic>
      <p:pic>
        <p:nvPicPr>
          <p:cNvPr id="10" name="Immagine 9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AC094219-F41F-9D10-BCCB-88B9569EC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28"/>
          <a:stretch/>
        </p:blipFill>
        <p:spPr>
          <a:xfrm>
            <a:off x="160244" y="2690271"/>
            <a:ext cx="6566672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05B836-01B8-4252-15AC-C1FB139E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i="0" dirty="0">
                <a:effectLst/>
                <a:latin typeface="Söhne"/>
              </a:rPr>
              <a:t>Architettura del Codice</a:t>
            </a:r>
            <a:br>
              <a:rPr lang="it-IT" b="1" i="0" dirty="0">
                <a:effectLst/>
                <a:latin typeface="Söhne"/>
              </a:rPr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122372-A09E-900A-5699-ABEB84B03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525"/>
            <a:ext cx="4733925" cy="1450975"/>
          </a:xfrm>
        </p:spPr>
        <p:txBody>
          <a:bodyPr>
            <a:normAutofit fontScale="92500" lnSpcReduction="20000"/>
          </a:bodyPr>
          <a:lstStyle/>
          <a:p>
            <a:r>
              <a:rPr lang="it-IT" sz="1800" dirty="0"/>
              <a:t>I giocatori posizionano le proprie navi sul campo di gioco e si alternano negli spari. La comunicazione con </a:t>
            </a:r>
            <a:r>
              <a:rPr lang="it-IT" sz="1800" b="1" dirty="0">
                <a:solidFill>
                  <a:srgbClr val="FFC000"/>
                </a:solidFill>
              </a:rPr>
              <a:t>il server gestisce gli spari, il client le risposte e l'aggiornamento costante del campo di battaglia.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7C2116-F22B-176C-39C3-46EF8620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2857500"/>
            <a:ext cx="8763000" cy="34392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054F559-1C9E-B0C7-18E7-5CF9ED1357DB}"/>
              </a:ext>
            </a:extLst>
          </p:cNvPr>
          <p:cNvSpPr txBox="1"/>
          <p:nvPr/>
        </p:nvSpPr>
        <p:spPr>
          <a:xfrm>
            <a:off x="8982605" y="2248319"/>
            <a:ext cx="31580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POSIZIONAMENTO NAVI: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highlight>
                  <a:srgbClr val="FF0000"/>
                </a:highlight>
              </a:rPr>
              <a:t>ROSSO</a:t>
            </a:r>
            <a:r>
              <a:rPr lang="it-IT" sz="1600" dirty="0"/>
              <a:t>: aggiornamento grafico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highlight>
                  <a:srgbClr val="00FF00"/>
                </a:highlight>
              </a:rPr>
              <a:t>VERDE</a:t>
            </a:r>
            <a:r>
              <a:rPr lang="it-IT" sz="1600" dirty="0"/>
              <a:t>: vero e proprio </a:t>
            </a:r>
          </a:p>
          <a:p>
            <a:r>
              <a:rPr lang="it-IT" sz="1600" dirty="0"/>
              <a:t>     posizionamento della nave       </a:t>
            </a:r>
            <a:r>
              <a:rPr lang="it-IT" sz="1600" dirty="0">
                <a:solidFill>
                  <a:srgbClr val="265A5C"/>
                </a:solidFill>
              </a:rPr>
              <a:t>-</a:t>
            </a:r>
            <a:r>
              <a:rPr lang="it-IT" sz="1600" dirty="0"/>
              <a:t>    e possibilità di ruotarla 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highlight>
                  <a:srgbClr val="FFFF00"/>
                </a:highlight>
              </a:rPr>
              <a:t>GIALLO</a:t>
            </a:r>
            <a:r>
              <a:rPr lang="it-IT" sz="1600" dirty="0"/>
              <a:t>: comunicazione</a:t>
            </a:r>
          </a:p>
          <a:p>
            <a:r>
              <a:rPr lang="it-IT" sz="1600" dirty="0"/>
              <a:t>      </a:t>
            </a:r>
            <a:r>
              <a:rPr lang="it-IT" sz="1600" dirty="0" err="1"/>
              <a:t>client-server</a:t>
            </a:r>
            <a:r>
              <a:rPr lang="it-IT" sz="1600" dirty="0"/>
              <a:t> per  verificare </a:t>
            </a:r>
          </a:p>
          <a:p>
            <a:r>
              <a:rPr lang="it-IT" sz="1600" dirty="0"/>
              <a:t>      il giusto posizionamento    -   </a:t>
            </a:r>
            <a:r>
              <a:rPr lang="it-IT" sz="1600" dirty="0">
                <a:solidFill>
                  <a:srgbClr val="245659"/>
                </a:solidFill>
              </a:rPr>
              <a:t>-</a:t>
            </a:r>
            <a:r>
              <a:rPr lang="it-IT" sz="1600" dirty="0"/>
              <a:t>     della nave  </a:t>
            </a:r>
          </a:p>
        </p:txBody>
      </p:sp>
    </p:spTree>
    <p:extLst>
      <p:ext uri="{BB962C8B-B14F-4D97-AF65-F5344CB8AC3E}">
        <p14:creationId xmlns:p14="http://schemas.microsoft.com/office/powerpoint/2010/main" val="278979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B0599-7C09-B1A5-12EB-585F16C2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it-IT" b="1" i="0" dirty="0">
                <a:effectLst/>
                <a:latin typeface="Söhne"/>
              </a:rPr>
              <a:t>Funzionamento e Inizializzazione </a:t>
            </a:r>
            <a:r>
              <a:rPr lang="it-IT" b="1" dirty="0">
                <a:latin typeface="Söhne"/>
              </a:rPr>
              <a:t>della</a:t>
            </a:r>
            <a:r>
              <a:rPr lang="it-IT" b="1" i="0" dirty="0">
                <a:effectLst/>
                <a:latin typeface="Söhne"/>
              </a:rPr>
              <a:t> Connessione</a:t>
            </a:r>
            <a:br>
              <a:rPr lang="it-IT" b="1" i="0" dirty="0">
                <a:effectLst/>
                <a:latin typeface="Söhne"/>
              </a:rPr>
            </a:br>
            <a:br>
              <a:rPr lang="it-IT" b="1" i="0" dirty="0">
                <a:effectLst/>
                <a:latin typeface="Söhne"/>
              </a:rPr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FBE5E-9B52-0135-C7A7-5A076A0CB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0876"/>
          </a:xfrm>
        </p:spPr>
        <p:txBody>
          <a:bodyPr>
            <a:normAutofit fontScale="85000" lnSpcReduction="10000"/>
          </a:bodyPr>
          <a:lstStyle/>
          <a:p>
            <a:r>
              <a:rPr lang="it-IT" sz="1800" dirty="0"/>
              <a:t>Inoltre, stabiliamo la </a:t>
            </a:r>
            <a:r>
              <a:rPr lang="it-IT" sz="1800" b="1" dirty="0">
                <a:solidFill>
                  <a:srgbClr val="FFC000"/>
                </a:solidFill>
              </a:rPr>
              <a:t>connessione (TCP) </a:t>
            </a:r>
            <a:r>
              <a:rPr lang="it-IT" sz="1800" dirty="0"/>
              <a:t>al server utilizzando la classe ClientServerComunicazione. Questa connessione è essenziale per la comunicazione tra i giocatori e il corretto svolgimento della partita.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44322D-5D8C-CF17-F011-DD9D1F13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63" y="2609701"/>
            <a:ext cx="5544324" cy="21338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78C197-7396-C6D0-1D6A-769CB18FF0FB}"/>
              </a:ext>
            </a:extLst>
          </p:cNvPr>
          <p:cNvSpPr txBox="1"/>
          <p:nvPr/>
        </p:nvSpPr>
        <p:spPr>
          <a:xfrm>
            <a:off x="723900" y="5143500"/>
            <a:ext cx="4972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</a:t>
            </a:r>
            <a:r>
              <a:rPr lang="it-IT" sz="1500" dirty="0">
                <a:latin typeface="+mj-lt"/>
                <a:ea typeface="+mj-ea"/>
                <a:cs typeface="+mj-cs"/>
              </a:rPr>
              <a:t>funzione </a:t>
            </a:r>
            <a:r>
              <a:rPr lang="it-IT" sz="1500" b="1" dirty="0" err="1">
                <a:solidFill>
                  <a:srgbClr val="FFC000"/>
                </a:solidFill>
                <a:latin typeface="+mj-lt"/>
                <a:ea typeface="+mj-ea"/>
                <a:cs typeface="+mj-cs"/>
              </a:rPr>
              <a:t>connectToServer</a:t>
            </a:r>
            <a:r>
              <a:rPr lang="it-IT" sz="1500" dirty="0">
                <a:latin typeface="+mj-lt"/>
                <a:ea typeface="+mj-ea"/>
                <a:cs typeface="+mj-cs"/>
              </a:rPr>
              <a:t> inizializza la </a:t>
            </a:r>
            <a:r>
              <a:rPr lang="it-IT" b="1" dirty="0">
                <a:solidFill>
                  <a:srgbClr val="FFC000"/>
                </a:solidFill>
              </a:rPr>
              <a:t>libreria </a:t>
            </a:r>
            <a:r>
              <a:rPr lang="it-IT" b="1" dirty="0" err="1">
                <a:solidFill>
                  <a:srgbClr val="FFC000"/>
                </a:solidFill>
              </a:rPr>
              <a:t>Winsock</a:t>
            </a:r>
            <a:r>
              <a:rPr lang="it-IT" b="1" dirty="0">
                <a:solidFill>
                  <a:srgbClr val="FFC000"/>
                </a:solidFill>
              </a:rPr>
              <a:t> e crea un socket per la connessione al server.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B72B45D-E547-3466-75C7-64D4D49B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862" y="3104161"/>
            <a:ext cx="5020376" cy="93358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DB7F84-455D-7338-C358-CBB2F6ABFE09}"/>
              </a:ext>
            </a:extLst>
          </p:cNvPr>
          <p:cNvSpPr txBox="1"/>
          <p:nvPr/>
        </p:nvSpPr>
        <p:spPr>
          <a:xfrm>
            <a:off x="6867525" y="4673637"/>
            <a:ext cx="4486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Viene configurato l'indirizzo e la porta del server (</a:t>
            </a:r>
            <a:r>
              <a:rPr lang="it-IT" dirty="0" err="1"/>
              <a:t>localhost</a:t>
            </a:r>
            <a:r>
              <a:rPr lang="it-IT" dirty="0"/>
              <a:t>) e viene effettuata la connessione utilizzando la funzione </a:t>
            </a:r>
            <a:r>
              <a:rPr lang="it-IT" dirty="0" err="1"/>
              <a:t>connect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43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27FDD070-A0CD-53F4-1848-7C337C28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555" y="107289"/>
            <a:ext cx="7138172" cy="1325563"/>
          </a:xfrm>
        </p:spPr>
        <p:txBody>
          <a:bodyPr>
            <a:normAutofit/>
          </a:bodyPr>
          <a:lstStyle/>
          <a:p>
            <a:r>
              <a:rPr lang="it-IT" b="1" i="0" dirty="0">
                <a:effectLst/>
                <a:latin typeface="Söhne"/>
              </a:rPr>
              <a:t>Battaglia Navale – Server Java</a:t>
            </a:r>
            <a:endParaRPr lang="it-IT" b="1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9E679E65-5063-85E2-7391-6CE44C592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37" y="1287021"/>
            <a:ext cx="4295274" cy="1532717"/>
          </a:xfrm>
        </p:spPr>
        <p:txBody>
          <a:bodyPr>
            <a:normAutofit fontScale="92500" lnSpcReduction="10000"/>
          </a:bodyPr>
          <a:lstStyle/>
          <a:p>
            <a:r>
              <a:rPr lang="it-IT" sz="1800" dirty="0"/>
              <a:t>Questo progetto </a:t>
            </a:r>
            <a:r>
              <a:rPr lang="it-IT" sz="1800" b="1" dirty="0">
                <a:solidFill>
                  <a:srgbClr val="FFC000"/>
                </a:solidFill>
              </a:rPr>
              <a:t>utilizza le classi </a:t>
            </a:r>
            <a:r>
              <a:rPr lang="it-IT" sz="1800" b="1" dirty="0" err="1">
                <a:solidFill>
                  <a:srgbClr val="FFC000"/>
                </a:solidFill>
              </a:rPr>
              <a:t>ServerSocket</a:t>
            </a:r>
            <a:r>
              <a:rPr lang="it-IT" sz="1800" b="1" dirty="0">
                <a:solidFill>
                  <a:srgbClr val="FFC000"/>
                </a:solidFill>
              </a:rPr>
              <a:t> e </a:t>
            </a:r>
            <a:r>
              <a:rPr lang="it-IT" sz="1800" b="1" dirty="0" err="1">
                <a:solidFill>
                  <a:srgbClr val="FFC000"/>
                </a:solidFill>
              </a:rPr>
              <a:t>Socket</a:t>
            </a:r>
            <a:r>
              <a:rPr lang="it-IT" sz="1800" b="1" dirty="0">
                <a:solidFill>
                  <a:srgbClr val="FFC000"/>
                </a:solidFill>
              </a:rPr>
              <a:t> per creare e accettare le richieste di connessione dai clients</a:t>
            </a:r>
            <a:r>
              <a:rPr lang="it-IT" sz="1800" dirty="0"/>
              <a:t> e per gestire la comunicazione tra clients e server.</a:t>
            </a:r>
            <a:endParaRPr lang="it-IT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3AED33-722B-1D00-8C65-60BD58D29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855"/>
          <a:stretch/>
        </p:blipFill>
        <p:spPr>
          <a:xfrm>
            <a:off x="638782" y="3011855"/>
            <a:ext cx="7159055" cy="2864009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E9AB1B72-7D90-D48F-2C5A-53AA56AF1CDF}"/>
              </a:ext>
            </a:extLst>
          </p:cNvPr>
          <p:cNvSpPr txBox="1">
            <a:spLocks/>
          </p:cNvSpPr>
          <p:nvPr/>
        </p:nvSpPr>
        <p:spPr>
          <a:xfrm>
            <a:off x="7896726" y="3677500"/>
            <a:ext cx="4295274" cy="153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Il server inoltre utilizza anche gli oggetti </a:t>
            </a:r>
            <a:r>
              <a:rPr lang="it-IT" sz="1800" b="1" dirty="0" err="1">
                <a:solidFill>
                  <a:srgbClr val="FFC000"/>
                </a:solidFill>
              </a:rPr>
              <a:t>BufferedReader</a:t>
            </a:r>
            <a:r>
              <a:rPr lang="it-IT" sz="1800" b="1" dirty="0">
                <a:solidFill>
                  <a:srgbClr val="FFC000"/>
                </a:solidFill>
              </a:rPr>
              <a:t> e </a:t>
            </a:r>
            <a:r>
              <a:rPr lang="it-IT" sz="1800" b="1" dirty="0" err="1">
                <a:solidFill>
                  <a:srgbClr val="FFC000"/>
                </a:solidFill>
              </a:rPr>
              <a:t>PrintWriter</a:t>
            </a:r>
            <a:r>
              <a:rPr lang="it-IT" sz="1800" b="1" dirty="0">
                <a:solidFill>
                  <a:srgbClr val="FFC000"/>
                </a:solidFill>
              </a:rPr>
              <a:t> per l’invio e la ricezione </a:t>
            </a:r>
            <a:r>
              <a:rPr lang="it-IT" sz="1800" dirty="0"/>
              <a:t>effettivi dei messaggi utilizzando il protocollo di comunicazione </a:t>
            </a:r>
            <a:r>
              <a:rPr lang="it-IT" sz="1800" b="1" dirty="0">
                <a:solidFill>
                  <a:srgbClr val="FFC000"/>
                </a:solidFill>
              </a:rPr>
              <a:t>TCP</a:t>
            </a:r>
            <a:r>
              <a:rPr lang="it-IT" sz="1800" dirty="0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746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AC1DABD-62D6-CE3C-8937-1F970AB2B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latin typeface="Söhne"/>
              </a:rPr>
              <a:t>Funzioni principali: posizionamento navi</a:t>
            </a:r>
            <a:br>
              <a:rPr lang="it-IT" b="1" i="0" dirty="0">
                <a:effectLst/>
                <a:latin typeface="Söhne"/>
              </a:rPr>
            </a:b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BE309BFA-D8DF-459D-F31B-EA1B40D71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45" y="2772416"/>
            <a:ext cx="4662787" cy="196891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rgbClr val="FFC000"/>
                </a:solidFill>
              </a:rPr>
              <a:t>Il posizionamento delle navi è gestito dal server con i </a:t>
            </a:r>
            <a:r>
              <a:rPr lang="it-IT" sz="1800" b="1" dirty="0" err="1">
                <a:solidFill>
                  <a:srgbClr val="FFC000"/>
                </a:solidFill>
              </a:rPr>
              <a:t>thread</a:t>
            </a:r>
            <a:r>
              <a:rPr lang="it-IT" sz="1800" b="1" dirty="0">
                <a:solidFill>
                  <a:srgbClr val="FFC000"/>
                </a:solidFill>
              </a:rPr>
              <a:t> </a:t>
            </a:r>
            <a:r>
              <a:rPr lang="it-IT" sz="1800" dirty="0"/>
              <a:t>in modo che i giocatori possano posizionare le proprie navi in contemporanea.</a:t>
            </a:r>
          </a:p>
          <a:p>
            <a:pPr marL="0" indent="0">
              <a:buNone/>
            </a:pPr>
            <a:r>
              <a:rPr lang="it-IT" sz="1800" dirty="0"/>
              <a:t>Il client invia la lunghezza della nave, la riga e la colonna su cui vorrebbe posizionarla al server, che controlla se la posizione scelta è valida e a seguito dei controlli invia l’esito al client.</a:t>
            </a:r>
          </a:p>
          <a:p>
            <a:pPr marL="0" indent="0">
              <a:buNone/>
            </a:pPr>
            <a:endParaRPr lang="it-IT" sz="1800" dirty="0"/>
          </a:p>
          <a:p>
            <a:endParaRPr lang="it-IT" sz="18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1DEAB7-5AB8-4E8C-B0C5-FD5B87C92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28" y="2021208"/>
            <a:ext cx="66960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E7FBAE9-598D-979F-2CA0-C2BC14C2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772" y="277123"/>
            <a:ext cx="9404723" cy="1400530"/>
          </a:xfrm>
        </p:spPr>
        <p:txBody>
          <a:bodyPr>
            <a:normAutofit/>
          </a:bodyPr>
          <a:lstStyle/>
          <a:p>
            <a:r>
              <a:rPr lang="it-IT" b="1" dirty="0">
                <a:latin typeface="Söhne"/>
              </a:rPr>
              <a:t>Funzioni principali: sparo</a:t>
            </a:r>
            <a:br>
              <a:rPr lang="it-IT" b="1" i="0" dirty="0">
                <a:effectLst/>
                <a:latin typeface="Söhne"/>
              </a:rPr>
            </a:br>
            <a:endParaRPr lang="it-IT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28B6A11-41AB-0E8E-5425-7F4CE1897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45" y="1853247"/>
            <a:ext cx="4594861" cy="35678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800" dirty="0"/>
              <a:t>Essendo battaglia navale un gioco a turni il </a:t>
            </a:r>
            <a:r>
              <a:rPr lang="it-IT" sz="1800" b="1" dirty="0">
                <a:solidFill>
                  <a:srgbClr val="FFC000"/>
                </a:solidFill>
              </a:rPr>
              <a:t>server gestisce gli spari in modo sequenziale</a:t>
            </a:r>
            <a:r>
              <a:rPr lang="it-IT" sz="1800" dirty="0"/>
              <a:t> senza uso di </a:t>
            </a:r>
            <a:r>
              <a:rPr lang="it-IT" sz="1800" dirty="0" err="1"/>
              <a:t>Thread</a:t>
            </a:r>
            <a:r>
              <a:rPr lang="it-IT" sz="1800" dirty="0"/>
              <a:t>.</a:t>
            </a:r>
          </a:p>
          <a:p>
            <a:pPr>
              <a:buFont typeface="+mj-lt"/>
              <a:buAutoNum type="arabicPeriod"/>
            </a:pPr>
            <a:r>
              <a:rPr lang="it-IT" sz="1800" dirty="0"/>
              <a:t>Il server ascolta il messaggio in arrivo dal client in attacco e da esso ricavo la riga e la colonna dello sparo.</a:t>
            </a:r>
          </a:p>
          <a:p>
            <a:pPr>
              <a:buFont typeface="+mj-lt"/>
              <a:buAutoNum type="arabicPeriod"/>
            </a:pPr>
            <a:r>
              <a:rPr lang="it-IT" sz="1800" dirty="0"/>
              <a:t>In seguito richiama una funzione che restituisce l’esito dello sparo</a:t>
            </a:r>
          </a:p>
          <a:p>
            <a:pPr>
              <a:buFont typeface="+mj-lt"/>
              <a:buAutoNum type="arabicPeriod"/>
            </a:pPr>
            <a:r>
              <a:rPr lang="it-IT" sz="1800" dirty="0"/>
              <a:t>Infine il server comunica l’esito dello sparo ad entrambi i client e passa allo sparo del giocatore successivo.</a:t>
            </a:r>
          </a:p>
          <a:p>
            <a:endParaRPr lang="it-IT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F5596-F8BE-BCBE-0294-A4F463FBE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067" y="1092055"/>
            <a:ext cx="7146688" cy="5597799"/>
          </a:xfrm>
          <a:prstGeom prst="rect">
            <a:avLst/>
          </a:prstGeom>
          <a:noFill/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3DA38EA-9AD5-4566-8A39-3DCB6EE29F68}"/>
              </a:ext>
            </a:extLst>
          </p:cNvPr>
          <p:cNvSpPr/>
          <p:nvPr/>
        </p:nvSpPr>
        <p:spPr>
          <a:xfrm>
            <a:off x="5071533" y="1467088"/>
            <a:ext cx="6474355" cy="259691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8C78F92-00D6-4F1E-B91A-3CE073951C18}"/>
              </a:ext>
            </a:extLst>
          </p:cNvPr>
          <p:cNvSpPr/>
          <p:nvPr/>
        </p:nvSpPr>
        <p:spPr>
          <a:xfrm>
            <a:off x="5071532" y="4107413"/>
            <a:ext cx="6474355" cy="2596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5CCF25B-7CCE-4DC1-971F-77DFF82B3041}"/>
              </a:ext>
            </a:extLst>
          </p:cNvPr>
          <p:cNvSpPr/>
          <p:nvPr/>
        </p:nvSpPr>
        <p:spPr>
          <a:xfrm>
            <a:off x="9820363" y="1699359"/>
            <a:ext cx="12184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it-IT" sz="1400" b="1" cap="none" spc="0" dirty="0">
                <a:ln/>
                <a:solidFill>
                  <a:schemeClr val="accent3"/>
                </a:solidFill>
                <a:effectLst/>
              </a:rPr>
              <a:t>Client 1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A6996CA-6A04-4F54-BA13-6FD718A8456D}"/>
              </a:ext>
            </a:extLst>
          </p:cNvPr>
          <p:cNvSpPr/>
          <p:nvPr/>
        </p:nvSpPr>
        <p:spPr>
          <a:xfrm>
            <a:off x="9820362" y="4549448"/>
            <a:ext cx="121843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it-IT" sz="1400" b="1" cap="none" spc="0" dirty="0">
                <a:ln/>
                <a:solidFill>
                  <a:srgbClr val="FF0000"/>
                </a:solidFill>
                <a:effectLst/>
              </a:rPr>
              <a:t>Client 2</a:t>
            </a:r>
          </a:p>
        </p:txBody>
      </p:sp>
    </p:spTree>
    <p:extLst>
      <p:ext uri="{BB962C8B-B14F-4D97-AF65-F5344CB8AC3E}">
        <p14:creationId xmlns:p14="http://schemas.microsoft.com/office/powerpoint/2010/main" val="1884838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</TotalTime>
  <Words>442</Words>
  <Application>Microsoft Office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Söhne</vt:lpstr>
      <vt:lpstr>Wingdings 3</vt:lpstr>
      <vt:lpstr>Ione</vt:lpstr>
      <vt:lpstr>BATTAGLIA NAVALE</vt:lpstr>
      <vt:lpstr>Battaglia Navale - Client C++</vt:lpstr>
      <vt:lpstr>Architettura del Codice </vt:lpstr>
      <vt:lpstr>Funzionamento e Inizializzazione della Connessione  </vt:lpstr>
      <vt:lpstr>Battaglia Navale – Server Java</vt:lpstr>
      <vt:lpstr>Funzioni principali: posizionamento navi </vt:lpstr>
      <vt:lpstr>Funzioni principali: sparo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BATTAGLIA NAVELE</dc:title>
  <dc:creator>Tagliabue Dominic</dc:creator>
  <cp:lastModifiedBy>Matteo Mottadelli</cp:lastModifiedBy>
  <cp:revision>9</cp:revision>
  <dcterms:created xsi:type="dcterms:W3CDTF">2023-11-28T13:15:47Z</dcterms:created>
  <dcterms:modified xsi:type="dcterms:W3CDTF">2023-12-05T11:33:35Z</dcterms:modified>
</cp:coreProperties>
</file>